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4" r:id="rId3"/>
    <p:sldId id="275" r:id="rId4"/>
    <p:sldId id="262" r:id="rId5"/>
    <p:sldId id="256" r:id="rId6"/>
    <p:sldId id="276" r:id="rId7"/>
    <p:sldId id="261" r:id="rId8"/>
    <p:sldId id="263" r:id="rId9"/>
    <p:sldId id="270" r:id="rId10"/>
    <p:sldId id="271" r:id="rId11"/>
    <p:sldId id="272" r:id="rId12"/>
    <p:sldId id="264" r:id="rId13"/>
    <p:sldId id="277" r:id="rId14"/>
    <p:sldId id="273" r:id="rId15"/>
    <p:sldId id="278" r:id="rId16"/>
    <p:sldId id="265" r:id="rId17"/>
    <p:sldId id="267" r:id="rId18"/>
    <p:sldId id="268" r:id="rId19"/>
  </p:sldIdLst>
  <p:sldSz cx="12192000" cy="6858000"/>
  <p:notesSz cx="9855200" cy="6731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F70"/>
    <a:srgbClr val="175B87"/>
    <a:srgbClr val="1B315E"/>
    <a:srgbClr val="FBA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6405"/>
  </p:normalViewPr>
  <p:slideViewPr>
    <p:cSldViewPr snapToGrid="0" snapToObjects="1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66A8-4683-C645-891F-A77D7A2DD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BF2D6-34F9-CB46-8C30-936CCCB2C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99896-EFE3-5742-9892-E58264FA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AA31A-C8A4-5346-9735-8D60938C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16D10-0DB8-D048-A4BF-8F8C072C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440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4A07-2F7F-E64C-B34C-D7597E52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33C87-748E-B249-92AA-4E1382A29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A25B5-E432-E143-BBCD-E5221A6A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2766-CCB4-2242-B862-E2F2D1B6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26E96-76ED-D440-A696-EB24FEDC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477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F1C57C-9976-F841-A827-1AD688E32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72833-9216-A141-93F3-AAD102422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86E70-77C1-4C42-B1EC-AE4441DE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228D4-0F67-304B-893A-3ADB94F6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137E2-56A7-AC4F-A327-EBCC8ED2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41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002F-0605-E048-87D5-4766A798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C0B3-00BA-EB45-B79D-9A3B9904D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5DA3-6004-3641-8F4C-294A1967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99AAF-97B2-4F45-A02E-E21615CC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07F2E-B40E-514C-AA27-E931C934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77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CEC5-90D7-204E-B1B5-0B54282F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F2A1A-F72A-4746-AB04-938524C56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C5225-5EF7-AE4B-8D72-E363E3C8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AF9E4-F781-7D47-BC4E-374E4002E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57DDB-37C4-5345-8C23-33A93971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737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31FD-8A03-8A41-9726-7D69B49B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60C80-0377-4347-8ACC-747EB4525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D3B9C-2C4F-3C44-B6A2-F66BE2851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11B1F-1A44-6F43-911E-D3E8270B3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2CFA0-E478-F041-8981-93D90D0E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34F44-7241-5648-AB93-303C92B2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8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9B9EC-4659-144B-91DB-478FC0B2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4F75B-D041-D64C-B151-5CD150E0E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56D39-5331-214E-9B00-CE6A9101B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A90C1-1D71-0342-8AE5-AB7D03BD1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3EC5F-C11C-4C40-8836-57CD48A04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1B8DD5-7898-B74E-9C2A-211C3622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980D2-33B7-8040-8B4E-A9C43D5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101BF-DBF6-2B4C-ACAF-5F469604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348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E216-2302-B44B-8054-BA81D2D0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DBC67-638C-044B-A70F-1B7BF381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45C6D-5AC2-9A4D-AC43-B602D042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79ED3-CD06-FE4F-BC26-F382BE36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84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366CA-9F23-A949-B214-22B03BF9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66C67D-D02F-2D46-A349-240BF42C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19AC1-A7A0-A046-8A90-436237E0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676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85C5-7F3D-024E-A901-A3D9E089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7EA2-4D3C-C14B-AAD1-BEABC03D2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3F246-F060-C148-89D3-76F8D294A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465A5-A446-8B45-883F-219D50A4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2F48E-9F1F-9F4E-BFF2-166B855C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DAE7A-8278-6E46-BC7C-0A6DA9A8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010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DE9E-C87B-0443-945C-F73DF837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54F03-A0E6-2B48-92FB-7EB05BBF7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A9B52-F45A-1545-B8C9-4D8410ED8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F67A5-F410-4947-94ED-DF9D0CCB1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1AAD3-8C92-C24F-B8AC-369F414A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975D8-2AB4-644D-95DC-55845C20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163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ED627-B471-0A4C-9E95-E194DEB99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A98A-8165-984F-A55C-A17E2C1B7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C6175-7133-2744-8D8A-9891E0D60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3543-4C01-AE4F-9F69-38DEB05B0F55}" type="datetimeFigureOut">
              <a:rPr lang="x-none" smtClean="0"/>
              <a:t>23/05/2024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FEB52-751E-A84B-B7F4-0B5CEB0DF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2BA92-5CF3-DE4C-9BE8-02FE7035C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8456-7B13-584F-B212-A41FAF928EC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615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3FFBD8E-8D03-5184-9781-FBE0706DD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76" y="4684203"/>
            <a:ext cx="4338047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3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Diagrama&#10;&#10;Descrição gerada automaticamente">
            <a:extLst>
              <a:ext uri="{FF2B5EF4-FFF2-40B4-BE49-F238E27FC236}">
                <a16:creationId xmlns:a16="http://schemas.microsoft.com/office/drawing/2014/main" id="{549090D9-A94F-1F35-2E4E-5CE527EE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" y="0"/>
            <a:ext cx="12178358" cy="6858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81369F5-28B0-9949-E3A4-DC7502C01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93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8B21C8CD-E52F-FEFE-A73D-052D1ED78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" y="0"/>
            <a:ext cx="12178358" cy="6858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67F3F0F-A1CC-BC7E-C7FF-1FC0D9132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2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CA7FBD78-E444-B2FC-8CF4-02D8ABB9D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" y="0"/>
            <a:ext cx="12178358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5F97749-E581-C5F8-3C3F-24B158782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3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CE899C4C-7AA1-0B60-9988-52AA334F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" y="0"/>
            <a:ext cx="12178358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6C92281-C705-77A2-AD3C-0C1C3034D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9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E479BF23-5877-3663-D168-3EBA2DE46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" y="0"/>
            <a:ext cx="12178358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C38200F-7E6F-A4C1-B684-3386EB8E9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1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Gráfico, Gráfico de funil&#10;&#10;Descrição gerada automaticamente">
            <a:extLst>
              <a:ext uri="{FF2B5EF4-FFF2-40B4-BE49-F238E27FC236}">
                <a16:creationId xmlns:a16="http://schemas.microsoft.com/office/drawing/2014/main" id="{4B5D797F-D2E6-BA27-3BCE-FB70BC91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58F862E-02FC-D512-DB72-AED60AB31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85777"/>
              </p:ext>
            </p:extLst>
          </p:nvPr>
        </p:nvGraphicFramePr>
        <p:xfrm>
          <a:off x="5216525" y="953293"/>
          <a:ext cx="5206999" cy="3400425"/>
        </p:xfrm>
        <a:graphic>
          <a:graphicData uri="http://schemas.openxmlformats.org/drawingml/2006/table">
            <a:tbl>
              <a:tblPr/>
              <a:tblGrid>
                <a:gridCol w="1349491">
                  <a:extLst>
                    <a:ext uri="{9D8B030D-6E8A-4147-A177-3AD203B41FA5}">
                      <a16:colId xmlns:a16="http://schemas.microsoft.com/office/drawing/2014/main" val="4212703312"/>
                    </a:ext>
                  </a:extLst>
                </a:gridCol>
                <a:gridCol w="964377">
                  <a:extLst>
                    <a:ext uri="{9D8B030D-6E8A-4147-A177-3AD203B41FA5}">
                      <a16:colId xmlns:a16="http://schemas.microsoft.com/office/drawing/2014/main" val="767758123"/>
                    </a:ext>
                  </a:extLst>
                </a:gridCol>
                <a:gridCol w="964377">
                  <a:extLst>
                    <a:ext uri="{9D8B030D-6E8A-4147-A177-3AD203B41FA5}">
                      <a16:colId xmlns:a16="http://schemas.microsoft.com/office/drawing/2014/main" val="2546701788"/>
                    </a:ext>
                  </a:extLst>
                </a:gridCol>
                <a:gridCol w="964377">
                  <a:extLst>
                    <a:ext uri="{9D8B030D-6E8A-4147-A177-3AD203B41FA5}">
                      <a16:colId xmlns:a16="http://schemas.microsoft.com/office/drawing/2014/main" val="125680144"/>
                    </a:ext>
                  </a:extLst>
                </a:gridCol>
                <a:gridCol w="964377">
                  <a:extLst>
                    <a:ext uri="{9D8B030D-6E8A-4147-A177-3AD203B41FA5}">
                      <a16:colId xmlns:a16="http://schemas.microsoft.com/office/drawing/2014/main" val="223777721"/>
                    </a:ext>
                  </a:extLst>
                </a:gridCol>
              </a:tblGrid>
              <a:tr h="2762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EBF7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Coberturas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B8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EBF7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56 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B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971262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EBF7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Capitais Segurados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B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858723"/>
                  </a:ext>
                </a:extLst>
              </a:tr>
              <a:tr h="333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EBF7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SINPF 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B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EBF7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B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EBF7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CAIXA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B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FEBF7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ITAÚ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B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066709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02366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50.000,00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02822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25.000,00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03174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DIH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4.500,00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9091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SAF Individual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5.500,00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04627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Prêmio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166,00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268,00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230,00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235,00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67777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761CA74-7BEA-D612-BB10-9A3B03C36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88129"/>
              </p:ext>
            </p:extLst>
          </p:nvPr>
        </p:nvGraphicFramePr>
        <p:xfrm>
          <a:off x="5216525" y="4462463"/>
          <a:ext cx="5207000" cy="2047875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50073445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00390755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91277501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19323861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77485195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IFPD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Opção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94264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SAF Familiar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Opção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Opção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Opção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Opção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33818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SAF Familiar + Pais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Opção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93511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Morte do Pai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Opção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080408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Morte da Mãe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Opção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46207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5C8CF976-CD13-B8B2-75C6-3CB2EC3A39B6}"/>
              </a:ext>
            </a:extLst>
          </p:cNvPr>
          <p:cNvSpPr txBox="1"/>
          <p:nvPr/>
        </p:nvSpPr>
        <p:spPr>
          <a:xfrm>
            <a:off x="6196011" y="141506"/>
            <a:ext cx="324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EBF7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COMPARATIVO</a:t>
            </a:r>
          </a:p>
        </p:txBody>
      </p:sp>
      <p:pic>
        <p:nvPicPr>
          <p:cNvPr id="13" name="Imagem 12" descr="Uma imagem contendo Ícone&#10;&#10;Descrição gerada automaticamente">
            <a:extLst>
              <a:ext uri="{FF2B5EF4-FFF2-40B4-BE49-F238E27FC236}">
                <a16:creationId xmlns:a16="http://schemas.microsoft.com/office/drawing/2014/main" id="{A76CED3C-84B3-4943-017A-527C02868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224" y="6498040"/>
            <a:ext cx="1446357" cy="24223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7FE6556-DDC7-1F26-C02E-34B092D27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A94473C-44AC-AC22-B559-55D8111F6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336" y="787837"/>
            <a:ext cx="180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6703BD58-6F04-50D8-43C0-01D36AAB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Uma imagem contendo Ícone&#10;&#10;Descrição gerada automaticamente">
            <a:extLst>
              <a:ext uri="{FF2B5EF4-FFF2-40B4-BE49-F238E27FC236}">
                <a16:creationId xmlns:a16="http://schemas.microsoft.com/office/drawing/2014/main" id="{D6DCBD4B-085C-7218-CE43-28ABA6E81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224" y="6498040"/>
            <a:ext cx="1446357" cy="2422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175E88-2F7D-041F-FCDB-FFC715532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2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7262EB8-4137-868D-CCB6-6DE5AB9BB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1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1FAA116-614A-5103-09BB-BF7B0334E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8A5413F-6F38-3962-F086-44FD53A97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9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2397A85-347D-D4F7-7A60-76D10B8C6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6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4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E323AD82-DE10-6544-03D7-75BEAC33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&#10;&#10;Descrição gerada automaticamente com confiança média">
            <a:extLst>
              <a:ext uri="{FF2B5EF4-FFF2-40B4-BE49-F238E27FC236}">
                <a16:creationId xmlns:a16="http://schemas.microsoft.com/office/drawing/2014/main" id="{60EEECAF-219D-9423-30C7-8F0EAFDAA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027F92F-1DD1-C322-D3CC-D747C0E64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0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inha do tempo&#10;&#10;Descrição gerada automaticamente">
            <a:extLst>
              <a:ext uri="{FF2B5EF4-FFF2-40B4-BE49-F238E27FC236}">
                <a16:creationId xmlns:a16="http://schemas.microsoft.com/office/drawing/2014/main" id="{025CE0C6-F039-56D1-7EB2-9B858D2B6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 descr="Uma imagem contendo Ícone&#10;&#10;Descrição gerada automaticamente">
            <a:extLst>
              <a:ext uri="{FF2B5EF4-FFF2-40B4-BE49-F238E27FC236}">
                <a16:creationId xmlns:a16="http://schemas.microsoft.com/office/drawing/2014/main" id="{E8BCF118-96A6-241B-A8E9-1D1C1B43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224" y="6498040"/>
            <a:ext cx="1446357" cy="24223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4093C13-F684-1FFD-BECA-C2750D4757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1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1CFC1C98-713D-DDF1-F7A8-AE309778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" y="0"/>
            <a:ext cx="12178358" cy="6858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E9C5F6B-D36C-C130-EF25-C4F844F5F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5F26ED34-F2C0-2DC5-2496-2A4313CD0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764" y="0"/>
            <a:ext cx="1730236" cy="448289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B29B526B-48CA-CD6A-5F6E-BAE7D78A1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" y="0"/>
            <a:ext cx="12178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3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96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Source Sans Pro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office4</cp:lastModifiedBy>
  <cp:revision>56</cp:revision>
  <cp:lastPrinted>2024-05-22T12:10:34Z</cp:lastPrinted>
  <dcterms:created xsi:type="dcterms:W3CDTF">2021-08-04T13:06:19Z</dcterms:created>
  <dcterms:modified xsi:type="dcterms:W3CDTF">2024-05-23T19:43:29Z</dcterms:modified>
</cp:coreProperties>
</file>